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58" r:id="rId7"/>
    <p:sldId id="265" r:id="rId8"/>
    <p:sldId id="266" r:id="rId9"/>
    <p:sldId id="259" r:id="rId10"/>
    <p:sldId id="267" r:id="rId11"/>
    <p:sldId id="268" r:id="rId12"/>
    <p:sldId id="269" r:id="rId13"/>
    <p:sldId id="26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D6254-3C0B-4D84-BAB0-58486E9C7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7B770-6BB1-4252-ABC5-7694BC04A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3C2EC-2C47-4CCA-9F70-FB0E147C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B5577-1589-4A99-AF59-099D2046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9F95C-5787-4F3C-B83B-3D974AD7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62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934C-45D1-4811-9048-E7A222D4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E1D684-8D8C-485C-87AF-28EE05449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F7287-B714-44D6-831F-A23BFE0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EB258-2B6C-4BDA-BC66-C0CA13A2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C5BED-7AA7-45CD-B8C9-24698C75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7A7B38-C44C-443C-9AFE-6B0AEE0D90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E3006-6973-4D5C-B005-A8AFE45E3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8631F-04EB-49DF-B7A2-C5CAC407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F2C85-B2E4-475E-9BB7-BD6908D7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BA01E-DC62-42DA-952B-82F7E1E3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24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281AA-5AD2-402D-94DC-98707402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FF9F-4CE8-4934-ABFF-4FADA7CF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9A2D5-1A1B-461E-963E-C140D030F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51AF-87BF-4289-85E3-549BE20A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D898A-DADE-46EF-A588-0E67ABF1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3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976F-9E84-43A8-A45E-C24D3285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01D53-CE5D-4B6E-A9A4-6A1044F65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85BB9-565D-4185-930C-C946F584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938B3-1DB5-4842-BDD5-DD0AE8745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B85B2-71B0-4F11-8030-46873D6A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2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873F0-1BAE-48C4-971C-04405A18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4452-E7F9-4C19-8A5F-DBF31E693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FBF1D-6573-409C-9D70-043D7C757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EF748-0531-4E4A-9F16-5C80275C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C8CBD-FC8D-4ABE-96A7-04A21CF4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7993-FBB4-411E-ABF0-5157D1CB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03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BE86-4B85-404E-A389-4B58D44CD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17C6E-782C-4C45-97C3-926CF1AA7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DA5A2-A0C8-453D-A4AF-4B9E754C0D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103D7-D98D-4F77-A250-69217AB60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F4C93-9939-47D6-8B44-128DF16AE0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FAFDA-C505-42CF-BBEE-2E494BBF2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0391A0-34DA-42C4-AD9F-72466495C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EE694-3F34-4BAD-8F19-9B8FD4E07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61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D54A-000D-4160-9405-A78DB90C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26109-2C95-41B7-B5BD-80019137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A369E-B6E9-4719-A393-83BFC624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1FFEF-BCBE-4E88-BAC5-02F7A911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276D53-692B-4B13-812F-1FDC52214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61946-BD70-42B7-B345-1C0DDDEA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0D11D-B727-4B07-9658-32656279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2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6F79-2D86-4D2C-BC77-60403993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9EEE1-7959-4AB0-885E-D775FF9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C9082-47AB-4BBC-A36A-38264630A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AC16D-205A-4D18-BA81-700F65AF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A1FDE-BDA0-461B-9552-D400249E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6C737-4EBD-44F1-A280-755699FED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7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A78CA-5219-4EF3-B065-7B3DC6892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3A46BD-0ABB-47B3-91F9-7C4F10574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D4CE2-BBFE-4477-8895-4389DB16A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A4FC3-456E-4B35-8309-746D1500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B146A-6B1C-4619-A289-4F229002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6D978-8655-48B7-A329-AE1F0671F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AD7FD-B387-4899-8DC0-37811B0B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E4320-41C2-496F-8737-1CAEE70F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0FE5C-B98F-4BF1-A431-998FC978A1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3C2F-858E-44BF-B8F7-978B15B32F0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5B364-96FD-46B2-81A5-762708CDA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C492E-0D75-465C-AB93-14AC4BECB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BB2E1-A14B-4CEE-9DE6-A5EC4C6D3C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70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329674" y="1290909"/>
            <a:ext cx="9702800" cy="5573512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70451" y="2010741"/>
            <a:ext cx="7373938" cy="4848892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51351" y="1780905"/>
            <a:ext cx="8035925" cy="5083516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542347"/>
            <a:ext cx="10334625" cy="632207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6178751"/>
            <a:ext cx="504825" cy="681527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59376"/>
            <a:ext cx="11091863" cy="6923796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1057275" cy="614491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01" y="-6705"/>
            <a:ext cx="595313" cy="352734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061" y="-1916"/>
            <a:ext cx="357188" cy="213875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26601" y="-1916"/>
            <a:ext cx="5788025" cy="6847184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235014" y="2872"/>
            <a:ext cx="2951163" cy="255532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F2DF54-DB87-429D-80F6-7145DDC7C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42248" y="1481328"/>
            <a:ext cx="2926080" cy="2468880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Hotel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DCA21-33E6-4958-982E-4EAFA9DFF9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2248" y="4078224"/>
            <a:ext cx="2926080" cy="1307592"/>
          </a:xfrm>
        </p:spPr>
        <p:txBody>
          <a:bodyPr>
            <a:normAutofit/>
          </a:bodyPr>
          <a:lstStyle/>
          <a:p>
            <a:pPr algn="l"/>
            <a:r>
              <a:rPr lang="en-US" sz="1400"/>
              <a:t>-by</a:t>
            </a:r>
          </a:p>
          <a:p>
            <a:pPr algn="l"/>
            <a:r>
              <a:rPr lang="en-US" sz="1400"/>
              <a:t>1. Wani Pushpak Shrikant</a:t>
            </a:r>
          </a:p>
          <a:p>
            <a:pPr algn="l"/>
            <a:r>
              <a:rPr lang="en-US" sz="1400"/>
              <a:t>43. Raut Atharva Satish</a:t>
            </a:r>
          </a:p>
          <a:p>
            <a:pPr algn="l"/>
            <a:r>
              <a:rPr lang="en-US" sz="1400"/>
              <a:t>45. Savant Omkar Vitthal</a:t>
            </a:r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020826" y="-1916"/>
            <a:ext cx="2165350" cy="1358265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90826" y="-1916"/>
            <a:ext cx="895350" cy="534687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752078" y="2218040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26" name="Picture 2" descr="Hospitality Images | Free Vectors, Stock Photos &amp;amp; PSD">
            <a:extLst>
              <a:ext uri="{FF2B5EF4-FFF2-40B4-BE49-F238E27FC236}">
                <a16:creationId xmlns:a16="http://schemas.microsoft.com/office/drawing/2014/main" id="{38BDCBA8-D7AF-4605-B7E4-392352F704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1" b="1"/>
          <a:stretch/>
        </p:blipFill>
        <p:spPr bwMode="auto">
          <a:xfrm>
            <a:off x="921910" y="465243"/>
            <a:ext cx="7761924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481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21066-74B3-4BC9-B339-0413E276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383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6C4F6-49EA-47D6-B54F-0905998B8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3039029"/>
            <a:ext cx="4974336" cy="2698576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CFFF9EC1-5A96-4EC3-873E-4A698B44B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16" y="3053798"/>
            <a:ext cx="4974336" cy="26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86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704E-C2A5-49C1-A948-89835A80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Output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552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2F321-04A9-44F8-908B-92FA3CE89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48" y="3045246"/>
            <a:ext cx="4974336" cy="2686141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building, outdoor&#10;&#10;Description automatically generated">
            <a:extLst>
              <a:ext uri="{FF2B5EF4-FFF2-40B4-BE49-F238E27FC236}">
                <a16:creationId xmlns:a16="http://schemas.microsoft.com/office/drawing/2014/main" id="{9E3CAA2C-CD1F-45AF-9A3D-8D96BAB9B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16" y="3053798"/>
            <a:ext cx="4974336" cy="26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54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A065B-9702-48E9-9BCF-4C9B5023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67FE9C-CB38-48C7-8CEE-839827699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97" y="1675227"/>
            <a:ext cx="81374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44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 descr="6 mistakes to avoid when selecting hotel management software (e-book)">
            <a:extLst>
              <a:ext uri="{FF2B5EF4-FFF2-40B4-BE49-F238E27FC236}">
                <a16:creationId xmlns:a16="http://schemas.microsoft.com/office/drawing/2014/main" id="{0BCC0E52-EA87-47CD-AE5E-A855839A4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"/>
          <a:stretch/>
        </p:blipFill>
        <p:spPr bwMode="auto">
          <a:xfrm>
            <a:off x="180975" y="182880"/>
            <a:ext cx="11823637" cy="64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BCBA15-D636-4A81-9631-7D7A4BEFA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F3BB-00B7-48DE-BE4E-2C45B67C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VB.NET was developed by Microsoft which was successor to Visual Basic.</a:t>
            </a:r>
          </a:p>
          <a:p>
            <a:r>
              <a:rPr lang="en-US" sz="2000">
                <a:solidFill>
                  <a:srgbClr val="FFFFFF"/>
                </a:solidFill>
              </a:rPr>
              <a:t>Graphical User Interface makes it easier for user to interact with the software.</a:t>
            </a:r>
          </a:p>
          <a:p>
            <a:r>
              <a:rPr lang="en-US" sz="2000">
                <a:solidFill>
                  <a:srgbClr val="FFFFFF"/>
                </a:solidFill>
              </a:rPr>
              <a:t>A hotel management is a confident approach in software as it inherits the importance of teamwork into the project.</a:t>
            </a:r>
          </a:p>
        </p:txBody>
      </p:sp>
    </p:spTree>
    <p:extLst>
      <p:ext uri="{BB962C8B-B14F-4D97-AF65-F5344CB8AC3E}">
        <p14:creationId xmlns:p14="http://schemas.microsoft.com/office/powerpoint/2010/main" val="380300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955BB-D0CC-4D3A-AEF6-D6EAB19E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209220"/>
            <a:ext cx="9147940" cy="2337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6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8613C-AB84-4A3B-A270-BEC62988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Introduction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ee Introduction Vectors, 1,000+ Images in AI, EPS format">
            <a:extLst>
              <a:ext uri="{FF2B5EF4-FFF2-40B4-BE49-F238E27FC236}">
                <a16:creationId xmlns:a16="http://schemas.microsoft.com/office/drawing/2014/main" id="{68F7AD6D-2D92-4FBA-83B6-AAD850B0A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3" r="14387" b="-1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3756A-54AE-4F35-95C3-53C5A1530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VB.NET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GUI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Hotel Management</a:t>
            </a:r>
          </a:p>
        </p:txBody>
      </p:sp>
      <p:sp>
        <p:nvSpPr>
          <p:cNvPr id="7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35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5C331-4C6B-4EEF-8F4C-9C736FBE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/>
              <a:t>VB.NET</a:t>
            </a:r>
            <a:endParaRPr lang="en-US" dirty="0"/>
          </a:p>
        </p:txBody>
      </p:sp>
      <p:pic>
        <p:nvPicPr>
          <p:cNvPr id="3074" name="Picture 2" descr="Learn Visual Basic .NET - [2021] Most Recommended Visual Basic .NET  Tutorials | Hackr.io">
            <a:extLst>
              <a:ext uri="{FF2B5EF4-FFF2-40B4-BE49-F238E27FC236}">
                <a16:creationId xmlns:a16="http://schemas.microsoft.com/office/drawing/2014/main" id="{043E2BAA-7C6C-4D69-8549-97A62768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7" name="Arc 7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741C-13DE-4B8F-B440-FA77390C3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b="1"/>
              <a:t>VB.NET </a:t>
            </a:r>
            <a:r>
              <a:rPr lang="en-US"/>
              <a:t>is a simple, modern, object-oriented computer programming language developed by Microsoft to combine the power of .NET Framework and the common language runtime.</a:t>
            </a:r>
          </a:p>
          <a:p>
            <a:r>
              <a:rPr lang="en-US" b="1"/>
              <a:t>Stable release: </a:t>
            </a:r>
            <a:r>
              <a:rPr lang="en-US"/>
              <a:t>2019 (16.0)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5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Mobile App UI Interface and GUI 184428 Vector Art at Vecteezy">
            <a:extLst>
              <a:ext uri="{FF2B5EF4-FFF2-40B4-BE49-F238E27FC236}">
                <a16:creationId xmlns:a16="http://schemas.microsoft.com/office/drawing/2014/main" id="{20CD9AF2-719C-4FCF-A9CE-69BD11A09B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6" r="680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9E90F-5E68-438A-AAFF-5C62E69E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A098D-58E5-41B6-B1E0-B9C6B3BF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GUI stands for Graphical User Interface.</a:t>
            </a:r>
          </a:p>
          <a:p>
            <a:r>
              <a:rPr lang="en-US" sz="2000"/>
              <a:t>It is a form of user interface that allows users to interact with electronic devices.</a:t>
            </a:r>
          </a:p>
        </p:txBody>
      </p:sp>
    </p:spTree>
    <p:extLst>
      <p:ext uri="{BB962C8B-B14F-4D97-AF65-F5344CB8AC3E}">
        <p14:creationId xmlns:p14="http://schemas.microsoft.com/office/powerpoint/2010/main" val="30413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8B37C-4376-450B-8772-54EC453A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Hotel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99FB-8724-4D45-BB38-08C210975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Managing a hotel comes with a range of responsibilities.</a:t>
            </a:r>
          </a:p>
          <a:p>
            <a:r>
              <a:rPr lang="en-US" dirty="0"/>
              <a:t> You must be able to adapt to new challenges, help different departments and ensure the hotel maintains a standard of excellence. 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Hotel Images | Free Vectors, Stock Photos &amp;amp; PSD">
            <a:extLst>
              <a:ext uri="{FF2B5EF4-FFF2-40B4-BE49-F238E27FC236}">
                <a16:creationId xmlns:a16="http://schemas.microsoft.com/office/drawing/2014/main" id="{BB0829B0-E0A5-4B05-8655-C0AC77E9B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0" r="4" b="4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4" name="Picture 4" descr="Hotel Management Vector Art, Icons, and Graphics for Free Download">
            <a:extLst>
              <a:ext uri="{FF2B5EF4-FFF2-40B4-BE49-F238E27FC236}">
                <a16:creationId xmlns:a16="http://schemas.microsoft.com/office/drawing/2014/main" id="{606087A6-6268-4341-A0CC-7EFDFBCCD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2" r="-3" b="-3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65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5199994-21AE-49A2-BA0D-12E295989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FC7AB-96D0-4F6D-B06F-428C5474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9570" y="530578"/>
            <a:ext cx="4771178" cy="1160110"/>
          </a:xfrm>
        </p:spPr>
        <p:txBody>
          <a:bodyPr>
            <a:normAutofit/>
          </a:bodyPr>
          <a:lstStyle/>
          <a:p>
            <a:r>
              <a:rPr lang="en-US" dirty="0"/>
              <a:t>History</a:t>
            </a:r>
          </a:p>
        </p:txBody>
      </p:sp>
      <p:pic>
        <p:nvPicPr>
          <p:cNvPr id="6146" name="Picture 2" descr="History Vector SVG Icon (12) - SVG Repo">
            <a:extLst>
              <a:ext uri="{FF2B5EF4-FFF2-40B4-BE49-F238E27FC236}">
                <a16:creationId xmlns:a16="http://schemas.microsoft.com/office/drawing/2014/main" id="{F2202755-8068-4748-8CE7-EEEC76183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652458"/>
            <a:ext cx="5440195" cy="5440195"/>
          </a:xfrm>
          <a:custGeom>
            <a:avLst/>
            <a:gdLst/>
            <a:ahLst/>
            <a:cxnLst/>
            <a:rect l="l" t="t" r="r" b="b"/>
            <a:pathLst>
              <a:path w="4643496" h="5550370">
                <a:moveTo>
                  <a:pt x="81586" y="0"/>
                </a:moveTo>
                <a:lnTo>
                  <a:pt x="4561910" y="0"/>
                </a:lnTo>
                <a:cubicBezTo>
                  <a:pt x="4606969" y="0"/>
                  <a:pt x="4643496" y="36527"/>
                  <a:pt x="4643496" y="81586"/>
                </a:cubicBezTo>
                <a:lnTo>
                  <a:pt x="4643496" y="5468784"/>
                </a:lnTo>
                <a:cubicBezTo>
                  <a:pt x="4643496" y="5513843"/>
                  <a:pt x="4606969" y="5550370"/>
                  <a:pt x="4561910" y="5550370"/>
                </a:cubicBezTo>
                <a:lnTo>
                  <a:pt x="81586" y="5550370"/>
                </a:lnTo>
                <a:cubicBezTo>
                  <a:pt x="36527" y="5550370"/>
                  <a:pt x="0" y="5513843"/>
                  <a:pt x="0" y="5468784"/>
                </a:cubicBezTo>
                <a:lnTo>
                  <a:pt x="0" y="81586"/>
                </a:lnTo>
                <a:cubicBezTo>
                  <a:pt x="0" y="36527"/>
                  <a:pt x="36527" y="0"/>
                  <a:pt x="815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Arc 72">
            <a:extLst>
              <a:ext uri="{FF2B5EF4-FFF2-40B4-BE49-F238E27FC236}">
                <a16:creationId xmlns:a16="http://schemas.microsoft.com/office/drawing/2014/main" id="{A2C34835-4F79-4934-B151-D68E79764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9830-39B7-4E47-A8F0-40CEE8623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570" y="1825625"/>
            <a:ext cx="4771178" cy="4388908"/>
          </a:xfrm>
        </p:spPr>
        <p:txBody>
          <a:bodyPr>
            <a:normAutofit/>
          </a:bodyPr>
          <a:lstStyle/>
          <a:p>
            <a:r>
              <a:rPr lang="en-US" dirty="0"/>
              <a:t>VB.NET</a:t>
            </a:r>
          </a:p>
          <a:p>
            <a:r>
              <a:rPr lang="en-US" dirty="0"/>
              <a:t>GUI</a:t>
            </a:r>
          </a:p>
          <a:p>
            <a:r>
              <a:rPr lang="en-US" dirty="0"/>
              <a:t>Hotel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6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4E704-86C8-42C9-A4A5-C731BC1AF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VB.NET</a:t>
            </a:r>
          </a:p>
        </p:txBody>
      </p:sp>
      <p:sp>
        <p:nvSpPr>
          <p:cNvPr id="7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EA4CD-82D4-44FB-8656-436875502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It was Developed by Microsoft Corporation.</a:t>
            </a:r>
          </a:p>
          <a:p>
            <a:r>
              <a:rPr lang="en-US" sz="2200"/>
              <a:t>It was released in 2002.</a:t>
            </a:r>
          </a:p>
        </p:txBody>
      </p:sp>
      <p:pic>
        <p:nvPicPr>
          <p:cNvPr id="7170" name="Picture 2" descr="Microsoft unveils its new logo, the first major change in 25 years - The  Verge">
            <a:extLst>
              <a:ext uri="{FF2B5EF4-FFF2-40B4-BE49-F238E27FC236}">
                <a16:creationId xmlns:a16="http://schemas.microsoft.com/office/drawing/2014/main" id="{5C677F15-EA8E-4EE1-AB3B-8D9BB01E6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24883"/>
            <a:ext cx="6903720" cy="46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5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DDABA0-9652-4FF3-8410-A7E6E9D9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2EFC6-C66B-426F-B5D9-97EA62EF8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/>
              <a:t>The </a:t>
            </a:r>
            <a:r>
              <a:rPr lang="en-US" sz="2000" b="1"/>
              <a:t>graphical user interface</a:t>
            </a:r>
            <a:r>
              <a:rPr lang="en-US" sz="2000"/>
              <a:t>, </a:t>
            </a:r>
            <a:r>
              <a:rPr lang="en-US" sz="2000" b="1"/>
              <a:t>developed</a:t>
            </a:r>
            <a:r>
              <a:rPr lang="en-US" sz="2000"/>
              <a:t> in the late 1970s by the Xerox Palo Alto research laboratory </a:t>
            </a:r>
          </a:p>
          <a:p>
            <a:r>
              <a:rPr lang="en-US" sz="2000"/>
              <a:t>Later it was deployed commercially in Apple's Macintosh and Microsoft's Windows operating systems.</a:t>
            </a:r>
          </a:p>
        </p:txBody>
      </p:sp>
      <p:pic>
        <p:nvPicPr>
          <p:cNvPr id="8194" name="Picture 2" descr="The Xerox Alto, Smalltalk, and rewriting a running GUI">
            <a:extLst>
              <a:ext uri="{FF2B5EF4-FFF2-40B4-BE49-F238E27FC236}">
                <a16:creationId xmlns:a16="http://schemas.microsoft.com/office/drawing/2014/main" id="{36F788B0-72A0-4FCC-B6AC-66D249808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98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38C098B-AD84-4AC6-9266-611482CB8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6463"/>
            <a:ext cx="5241925" cy="3438525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A43567-7500-4009-B672-159545C4E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75" y="2176463"/>
            <a:ext cx="5202238" cy="34385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3B0E9-9FD0-4C8F-A66C-8EA47B263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1404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237</Words>
  <Application>Microsoft Office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Rockwell</vt:lpstr>
      <vt:lpstr>Office Theme</vt:lpstr>
      <vt:lpstr>Hotel Management System</vt:lpstr>
      <vt:lpstr>Introduction</vt:lpstr>
      <vt:lpstr>VB.NET</vt:lpstr>
      <vt:lpstr>GUI</vt:lpstr>
      <vt:lpstr>Hotel Management</vt:lpstr>
      <vt:lpstr>History</vt:lpstr>
      <vt:lpstr>VB.NET</vt:lpstr>
      <vt:lpstr>GUI</vt:lpstr>
      <vt:lpstr>Output</vt:lpstr>
      <vt:lpstr>Output</vt:lpstr>
      <vt:lpstr>Output </vt:lpstr>
      <vt:lpstr>Output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Vitthal Savant</dc:creator>
  <cp:lastModifiedBy>Vitthal Savant</cp:lastModifiedBy>
  <cp:revision>5</cp:revision>
  <dcterms:created xsi:type="dcterms:W3CDTF">2021-06-13T17:50:52Z</dcterms:created>
  <dcterms:modified xsi:type="dcterms:W3CDTF">2021-06-13T18:28:58Z</dcterms:modified>
</cp:coreProperties>
</file>